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268" r:id="rId7"/>
    <p:sldId id="269" r:id="rId8"/>
    <p:sldId id="271" r:id="rId9"/>
    <p:sldId id="260" r:id="rId10"/>
    <p:sldId id="272" r:id="rId11"/>
    <p:sldId id="273" r:id="rId12"/>
    <p:sldId id="274" r:id="rId13"/>
    <p:sldId id="277" r:id="rId14"/>
    <p:sldId id="276" r:id="rId15"/>
    <p:sldId id="275" r:id="rId16"/>
    <p:sldId id="278" r:id="rId17"/>
    <p:sldId id="261" r:id="rId18"/>
    <p:sldId id="263" r:id="rId19"/>
    <p:sldId id="267" r:id="rId20"/>
    <p:sldId id="279" r:id="rId21"/>
    <p:sldId id="280" r:id="rId22"/>
    <p:sldId id="281" r:id="rId23"/>
  </p:sldIdLst>
  <p:sldSz cx="12188825" cy="6858000"/>
  <p:notesSz cx="7104063" cy="10234613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34CC8-AFAF-4719-9783-E338F0E54EEC}" v="1" dt="2022-02-09T16:49:39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92" autoAdjust="0"/>
  </p:normalViewPr>
  <p:slideViewPr>
    <p:cSldViewPr>
      <p:cViewPr varScale="1">
        <p:scale>
          <a:sx n="112" d="100"/>
          <a:sy n="112" d="100"/>
        </p:scale>
        <p:origin x="49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40" y="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Schreiter" userId="dc461b6b-9f89-4a81-9fc1-999b65491a3f" providerId="ADAL" clId="{EDECA9B9-F328-4956-822B-03D11CFDF934}"/>
    <pc:docChg chg="custSel addSld modSld">
      <pc:chgData name="Martina Schreiter" userId="dc461b6b-9f89-4a81-9fc1-999b65491a3f" providerId="ADAL" clId="{EDECA9B9-F328-4956-822B-03D11CFDF934}" dt="2021-05-17T13:22:56.360" v="600" actId="1076"/>
      <pc:docMkLst>
        <pc:docMk/>
      </pc:docMkLst>
      <pc:sldChg chg="addSp modSp mod">
        <pc:chgData name="Martina Schreiter" userId="dc461b6b-9f89-4a81-9fc1-999b65491a3f" providerId="ADAL" clId="{EDECA9B9-F328-4956-822B-03D11CFDF934}" dt="2021-05-17T13:22:19.593" v="595"/>
        <pc:sldMkLst>
          <pc:docMk/>
          <pc:sldMk cId="2891628767" sldId="260"/>
        </pc:sldMkLst>
        <pc:spChg chg="mod">
          <ac:chgData name="Martina Schreiter" userId="dc461b6b-9f89-4a81-9fc1-999b65491a3f" providerId="ADAL" clId="{EDECA9B9-F328-4956-822B-03D11CFDF934}" dt="2021-05-17T13:20:00.882" v="579" actId="20577"/>
          <ac:spMkLst>
            <pc:docMk/>
            <pc:sldMk cId="2891628767" sldId="260"/>
            <ac:spMk id="12" creationId="{00000000-0000-0000-0000-000000000000}"/>
          </ac:spMkLst>
        </pc:spChg>
        <pc:picChg chg="mod">
          <ac:chgData name="Martina Schreiter" userId="dc461b6b-9f89-4a81-9fc1-999b65491a3f" providerId="ADAL" clId="{EDECA9B9-F328-4956-822B-03D11CFDF934}" dt="2021-05-17T13:20:27.102" v="587" actId="1076"/>
          <ac:picMkLst>
            <pc:docMk/>
            <pc:sldMk cId="2891628767" sldId="260"/>
            <ac:picMk id="4" creationId="{0FDBD4DE-7E22-4768-9DD4-B79B21174183}"/>
          </ac:picMkLst>
        </pc:picChg>
        <pc:picChg chg="add mod modCrop">
          <ac:chgData name="Martina Schreiter" userId="dc461b6b-9f89-4a81-9fc1-999b65491a3f" providerId="ADAL" clId="{EDECA9B9-F328-4956-822B-03D11CFDF934}" dt="2021-05-17T13:22:19.593" v="595"/>
          <ac:picMkLst>
            <pc:docMk/>
            <pc:sldMk cId="2891628767" sldId="260"/>
            <ac:picMk id="6" creationId="{EA291017-A995-4016-B842-A0D67208E60B}"/>
          </ac:picMkLst>
        </pc:picChg>
      </pc:sldChg>
      <pc:sldChg chg="addSp delSp modSp mod">
        <pc:chgData name="Martina Schreiter" userId="dc461b6b-9f89-4a81-9fc1-999b65491a3f" providerId="ADAL" clId="{EDECA9B9-F328-4956-822B-03D11CFDF934}" dt="2021-05-17T13:17:50.732" v="542" actId="1076"/>
        <pc:sldMkLst>
          <pc:docMk/>
          <pc:sldMk cId="182260020" sldId="263"/>
        </pc:sldMkLst>
        <pc:spChg chg="mod">
          <ac:chgData name="Martina Schreiter" userId="dc461b6b-9f89-4a81-9fc1-999b65491a3f" providerId="ADAL" clId="{EDECA9B9-F328-4956-822B-03D11CFDF934}" dt="2021-05-17T13:08:33.207" v="46" actId="207"/>
          <ac:spMkLst>
            <pc:docMk/>
            <pc:sldMk cId="182260020" sldId="263"/>
            <ac:spMk id="2" creationId="{00000000-0000-0000-0000-000000000000}"/>
          </ac:spMkLst>
        </pc:spChg>
        <pc:spChg chg="del">
          <ac:chgData name="Martina Schreiter" userId="dc461b6b-9f89-4a81-9fc1-999b65491a3f" providerId="ADAL" clId="{EDECA9B9-F328-4956-822B-03D11CFDF934}" dt="2021-05-17T13:06:56.278" v="1" actId="478"/>
          <ac:spMkLst>
            <pc:docMk/>
            <pc:sldMk cId="182260020" sldId="263"/>
            <ac:spMk id="3" creationId="{00000000-0000-0000-0000-000000000000}"/>
          </ac:spMkLst>
        </pc:spChg>
        <pc:spChg chg="del">
          <ac:chgData name="Martina Schreiter" userId="dc461b6b-9f89-4a81-9fc1-999b65491a3f" providerId="ADAL" clId="{EDECA9B9-F328-4956-822B-03D11CFDF934}" dt="2021-05-17T13:06:53.447" v="0" actId="478"/>
          <ac:spMkLst>
            <pc:docMk/>
            <pc:sldMk cId="182260020" sldId="263"/>
            <ac:spMk id="4" creationId="{00000000-0000-0000-0000-000000000000}"/>
          </ac:spMkLst>
        </pc:spChg>
        <pc:picChg chg="add mod">
          <ac:chgData name="Martina Schreiter" userId="dc461b6b-9f89-4a81-9fc1-999b65491a3f" providerId="ADAL" clId="{EDECA9B9-F328-4956-822B-03D11CFDF934}" dt="2021-05-17T13:17:50.732" v="542" actId="1076"/>
          <ac:picMkLst>
            <pc:docMk/>
            <pc:sldMk cId="182260020" sldId="263"/>
            <ac:picMk id="6" creationId="{C3929085-EBF5-495F-A09F-E0367D362AD5}"/>
          </ac:picMkLst>
        </pc:picChg>
        <pc:picChg chg="add mod modCrop">
          <ac:chgData name="Martina Schreiter" userId="dc461b6b-9f89-4a81-9fc1-999b65491a3f" providerId="ADAL" clId="{EDECA9B9-F328-4956-822B-03D11CFDF934}" dt="2021-05-17T13:17:49.193" v="541" actId="1076"/>
          <ac:picMkLst>
            <pc:docMk/>
            <pc:sldMk cId="182260020" sldId="263"/>
            <ac:picMk id="8" creationId="{D4D602FB-E41E-4066-BBCC-3E65DA041CBB}"/>
          </ac:picMkLst>
        </pc:picChg>
      </pc:sldChg>
      <pc:sldChg chg="addSp delSp modSp mod">
        <pc:chgData name="Martina Schreiter" userId="dc461b6b-9f89-4a81-9fc1-999b65491a3f" providerId="ADAL" clId="{EDECA9B9-F328-4956-822B-03D11CFDF934}" dt="2021-05-17T13:12:37.855" v="389" actId="20577"/>
        <pc:sldMkLst>
          <pc:docMk/>
          <pc:sldMk cId="1544840953" sldId="267"/>
        </pc:sldMkLst>
        <pc:spChg chg="mod">
          <ac:chgData name="Martina Schreiter" userId="dc461b6b-9f89-4a81-9fc1-999b65491a3f" providerId="ADAL" clId="{EDECA9B9-F328-4956-822B-03D11CFDF934}" dt="2021-05-17T13:09:05.007" v="92" actId="207"/>
          <ac:spMkLst>
            <pc:docMk/>
            <pc:sldMk cId="1544840953" sldId="267"/>
            <ac:spMk id="2" creationId="{00000000-0000-0000-0000-000000000000}"/>
          </ac:spMkLst>
        </pc:spChg>
        <pc:spChg chg="del">
          <ac:chgData name="Martina Schreiter" userId="dc461b6b-9f89-4a81-9fc1-999b65491a3f" providerId="ADAL" clId="{EDECA9B9-F328-4956-822B-03D11CFDF934}" dt="2021-05-17T13:09:08.194" v="93" actId="478"/>
          <ac:spMkLst>
            <pc:docMk/>
            <pc:sldMk cId="1544840953" sldId="267"/>
            <ac:spMk id="4" creationId="{00000000-0000-0000-0000-000000000000}"/>
          </ac:spMkLst>
        </pc:spChg>
        <pc:spChg chg="add del mod">
          <ac:chgData name="Martina Schreiter" userId="dc461b6b-9f89-4a81-9fc1-999b65491a3f" providerId="ADAL" clId="{EDECA9B9-F328-4956-822B-03D11CFDF934}" dt="2021-05-17T13:09:30.187" v="96" actId="478"/>
          <ac:spMkLst>
            <pc:docMk/>
            <pc:sldMk cId="1544840953" sldId="267"/>
            <ac:spMk id="5" creationId="{968CAC43-C7C2-4770-9D4E-E80C46193075}"/>
          </ac:spMkLst>
        </pc:spChg>
        <pc:spChg chg="del">
          <ac:chgData name="Martina Schreiter" userId="dc461b6b-9f89-4a81-9fc1-999b65491a3f" providerId="ADAL" clId="{EDECA9B9-F328-4956-822B-03D11CFDF934}" dt="2021-05-17T13:09:10.756" v="94" actId="478"/>
          <ac:spMkLst>
            <pc:docMk/>
            <pc:sldMk cId="1544840953" sldId="267"/>
            <ac:spMk id="6" creationId="{00000000-0000-0000-0000-000000000000}"/>
          </ac:spMkLst>
        </pc:spChg>
        <pc:spChg chg="add mod">
          <ac:chgData name="Martina Schreiter" userId="dc461b6b-9f89-4a81-9fc1-999b65491a3f" providerId="ADAL" clId="{EDECA9B9-F328-4956-822B-03D11CFDF934}" dt="2021-05-17T13:12:37.855" v="389" actId="20577"/>
          <ac:spMkLst>
            <pc:docMk/>
            <pc:sldMk cId="1544840953" sldId="267"/>
            <ac:spMk id="7" creationId="{1189E19C-9317-4E2F-B6F5-CC1BA5F635E9}"/>
          </ac:spMkLst>
        </pc:spChg>
      </pc:sldChg>
      <pc:sldChg chg="modSp mod">
        <pc:chgData name="Martina Schreiter" userId="dc461b6b-9f89-4a81-9fc1-999b65491a3f" providerId="ADAL" clId="{EDECA9B9-F328-4956-822B-03D11CFDF934}" dt="2021-05-17T13:19:54.072" v="570" actId="20577"/>
        <pc:sldMkLst>
          <pc:docMk/>
          <pc:sldMk cId="2702171754" sldId="272"/>
        </pc:sldMkLst>
        <pc:spChg chg="mod">
          <ac:chgData name="Martina Schreiter" userId="dc461b6b-9f89-4a81-9fc1-999b65491a3f" providerId="ADAL" clId="{EDECA9B9-F328-4956-822B-03D11CFDF934}" dt="2021-05-17T13:19:54.072" v="570" actId="20577"/>
          <ac:spMkLst>
            <pc:docMk/>
            <pc:sldMk cId="2702171754" sldId="272"/>
            <ac:spMk id="12" creationId="{00000000-0000-0000-0000-000000000000}"/>
          </ac:spMkLst>
        </pc:spChg>
      </pc:sldChg>
      <pc:sldChg chg="modSp mod">
        <pc:chgData name="Martina Schreiter" userId="dc461b6b-9f89-4a81-9fc1-999b65491a3f" providerId="ADAL" clId="{EDECA9B9-F328-4956-822B-03D11CFDF934}" dt="2021-05-17T13:20:13.052" v="586" actId="20577"/>
        <pc:sldMkLst>
          <pc:docMk/>
          <pc:sldMk cId="1654722473" sldId="273"/>
        </pc:sldMkLst>
        <pc:spChg chg="mod">
          <ac:chgData name="Martina Schreiter" userId="dc461b6b-9f89-4a81-9fc1-999b65491a3f" providerId="ADAL" clId="{EDECA9B9-F328-4956-822B-03D11CFDF934}" dt="2021-05-17T13:20:13.052" v="586" actId="20577"/>
          <ac:spMkLst>
            <pc:docMk/>
            <pc:sldMk cId="1654722473" sldId="273"/>
            <ac:spMk id="12" creationId="{00000000-0000-0000-0000-000000000000}"/>
          </ac:spMkLst>
        </pc:spChg>
      </pc:sldChg>
      <pc:sldChg chg="modSp add mod">
        <pc:chgData name="Martina Schreiter" userId="dc461b6b-9f89-4a81-9fc1-999b65491a3f" providerId="ADAL" clId="{EDECA9B9-F328-4956-822B-03D11CFDF934}" dt="2021-05-17T13:14:11.445" v="491" actId="20577"/>
        <pc:sldMkLst>
          <pc:docMk/>
          <pc:sldMk cId="1002001107" sldId="279"/>
        </pc:sldMkLst>
        <pc:spChg chg="mod">
          <ac:chgData name="Martina Schreiter" userId="dc461b6b-9f89-4a81-9fc1-999b65491a3f" providerId="ADAL" clId="{EDECA9B9-F328-4956-822B-03D11CFDF934}" dt="2021-05-17T13:13:42.264" v="452" actId="20577"/>
          <ac:spMkLst>
            <pc:docMk/>
            <pc:sldMk cId="1002001107" sldId="279"/>
            <ac:spMk id="2" creationId="{00000000-0000-0000-0000-000000000000}"/>
          </ac:spMkLst>
        </pc:spChg>
        <pc:spChg chg="mod">
          <ac:chgData name="Martina Schreiter" userId="dc461b6b-9f89-4a81-9fc1-999b65491a3f" providerId="ADAL" clId="{EDECA9B9-F328-4956-822B-03D11CFDF934}" dt="2021-05-17T13:14:11.445" v="491" actId="20577"/>
          <ac:spMkLst>
            <pc:docMk/>
            <pc:sldMk cId="1002001107" sldId="279"/>
            <ac:spMk id="7" creationId="{1189E19C-9317-4E2F-B6F5-CC1BA5F635E9}"/>
          </ac:spMkLst>
        </pc:spChg>
      </pc:sldChg>
      <pc:sldChg chg="modSp add mod">
        <pc:chgData name="Martina Schreiter" userId="dc461b6b-9f89-4a81-9fc1-999b65491a3f" providerId="ADAL" clId="{EDECA9B9-F328-4956-822B-03D11CFDF934}" dt="2021-05-17T13:15:17.794" v="519" actId="20577"/>
        <pc:sldMkLst>
          <pc:docMk/>
          <pc:sldMk cId="1313299825" sldId="280"/>
        </pc:sldMkLst>
        <pc:spChg chg="mod">
          <ac:chgData name="Martina Schreiter" userId="dc461b6b-9f89-4a81-9fc1-999b65491a3f" providerId="ADAL" clId="{EDECA9B9-F328-4956-822B-03D11CFDF934}" dt="2021-05-17T13:15:02.184" v="501" actId="20577"/>
          <ac:spMkLst>
            <pc:docMk/>
            <pc:sldMk cId="1313299825" sldId="280"/>
            <ac:spMk id="2" creationId="{00000000-0000-0000-0000-000000000000}"/>
          </ac:spMkLst>
        </pc:spChg>
        <pc:spChg chg="mod">
          <ac:chgData name="Martina Schreiter" userId="dc461b6b-9f89-4a81-9fc1-999b65491a3f" providerId="ADAL" clId="{EDECA9B9-F328-4956-822B-03D11CFDF934}" dt="2021-05-17T13:15:17.794" v="519" actId="20577"/>
          <ac:spMkLst>
            <pc:docMk/>
            <pc:sldMk cId="1313299825" sldId="280"/>
            <ac:spMk id="7" creationId="{1189E19C-9317-4E2F-B6F5-CC1BA5F635E9}"/>
          </ac:spMkLst>
        </pc:spChg>
      </pc:sldChg>
      <pc:sldChg chg="addSp delSp modSp add mod">
        <pc:chgData name="Martina Schreiter" userId="dc461b6b-9f89-4a81-9fc1-999b65491a3f" providerId="ADAL" clId="{EDECA9B9-F328-4956-822B-03D11CFDF934}" dt="2021-05-17T13:22:56.360" v="600" actId="1076"/>
        <pc:sldMkLst>
          <pc:docMk/>
          <pc:sldMk cId="265843451" sldId="281"/>
        </pc:sldMkLst>
        <pc:spChg chg="del mod">
          <ac:chgData name="Martina Schreiter" userId="dc461b6b-9f89-4a81-9fc1-999b65491a3f" providerId="ADAL" clId="{EDECA9B9-F328-4956-822B-03D11CFDF934}" dt="2021-05-17T13:15:51.733" v="522" actId="478"/>
          <ac:spMkLst>
            <pc:docMk/>
            <pc:sldMk cId="265843451" sldId="281"/>
            <ac:spMk id="2" creationId="{00000000-0000-0000-0000-000000000000}"/>
          </ac:spMkLst>
        </pc:spChg>
        <pc:spChg chg="del">
          <ac:chgData name="Martina Schreiter" userId="dc461b6b-9f89-4a81-9fc1-999b65491a3f" providerId="ADAL" clId="{EDECA9B9-F328-4956-822B-03D11CFDF934}" dt="2021-05-17T13:16:17.754" v="523" actId="478"/>
          <ac:spMkLst>
            <pc:docMk/>
            <pc:sldMk cId="265843451" sldId="281"/>
            <ac:spMk id="7" creationId="{1189E19C-9317-4E2F-B6F5-CC1BA5F635E9}"/>
          </ac:spMkLst>
        </pc:spChg>
        <pc:picChg chg="add mod">
          <ac:chgData name="Martina Schreiter" userId="dc461b6b-9f89-4a81-9fc1-999b65491a3f" providerId="ADAL" clId="{EDECA9B9-F328-4956-822B-03D11CFDF934}" dt="2021-05-17T13:22:56.360" v="600" actId="1076"/>
          <ac:picMkLst>
            <pc:docMk/>
            <pc:sldMk cId="265843451" sldId="281"/>
            <ac:picMk id="1026" creationId="{A3B9534C-04B1-4DE1-83CB-DD60A8B838B0}"/>
          </ac:picMkLst>
        </pc:picChg>
      </pc:sldChg>
    </pc:docChg>
  </pc:docChgLst>
  <pc:docChgLst>
    <pc:chgData name="Martina Schreiter" userId="3eeeffb3-edba-4673-9c3f-09bd7bed9bb4" providerId="ADAL" clId="{2E634CC8-AFAF-4719-9783-E338F0E54EEC}"/>
    <pc:docChg chg="modNotesMaster modHandout">
      <pc:chgData name="Martina Schreiter" userId="3eeeffb3-edba-4673-9c3f-09bd7bed9bb4" providerId="ADAL" clId="{2E634CC8-AFAF-4719-9783-E338F0E54EEC}" dt="2022-02-09T16:49:39.973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8A5882B2-4E18-4D61-8380-52774F86D006}" type="datetime1">
              <a:rPr lang="de-DE" smtClean="0"/>
              <a:t>09.02.2022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A8E322BB-75AD-4A1E-9661-2724167329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B260F2D0-9B4D-40DC-BA5C-7B9FD4F3296E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B045B7DE-1198-4F2F-B574-CA8CAE34164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9378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619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83578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9772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3620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2683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90938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90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42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75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09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3133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5123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3607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284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6495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7757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6054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e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112E8E-53FD-45CB-8670-71C14E758DDE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5653C-907B-404F-841B-31AC2DF5FDFD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e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grpSp>
        <p:nvGrpSpPr>
          <p:cNvPr id="15" name="untere Grafik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ihand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7" name="Rechtec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D4BBA8-0AC3-48E6-A65F-2276EE805D83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7FED6A-850B-4E45-BBE5-2599858D7488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e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Abgerundetes Rechtec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grpSp>
        <p:nvGrpSpPr>
          <p:cNvPr id="19" name="untere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ihand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1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1069B-1821-4E12-951A-A012D6586B9D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E59DF-0ADF-45F8-9635-132AC8F37F7F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236E9-1F0B-4EBA-ABB2-F8D9A19E5689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38AF13-A9DC-4857-95CD-703AF00B1F05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untere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ihand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0ABD4-3742-47CC-8D34-5B0E0EFF6ABB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355C84-2025-4D54-BD35-8E72885F4E22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67159D-E4EB-4E69-B93F-A48F22B6C510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untere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ihand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8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grpSp>
        <p:nvGrpSpPr>
          <p:cNvPr id="7" name="Quadrate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618A3537-CD3A-45CF-B7C4-367CA2A053D7}" type="datetime1">
              <a:rPr lang="de-DE" noProof="0" smtClean="0"/>
              <a:t>09.02.2022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webp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youtu.be/4ExktBx0VZ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6059" y="1124744"/>
            <a:ext cx="9740961" cy="762348"/>
          </a:xfrm>
        </p:spPr>
        <p:txBody>
          <a:bodyPr rtlCol="0"/>
          <a:lstStyle/>
          <a:p>
            <a:pPr rtl="0"/>
            <a:r>
              <a:rPr lang="de-DE" sz="4000" b="1" dirty="0"/>
              <a:t>Übungsprojekt Ernährung und Soziales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Vegetarische Ernährung – alles was du wissen musst!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41A53D-CF56-4594-80FC-EEF38F73F022}"/>
              </a:ext>
            </a:extLst>
          </p:cNvPr>
          <p:cNvSpPr txBox="1"/>
          <p:nvPr/>
        </p:nvSpPr>
        <p:spPr>
          <a:xfrm>
            <a:off x="765820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Martina Schreiter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AAA825-4AC7-4F94-B24B-D7CA6270AC50}"/>
              </a:ext>
            </a:extLst>
          </p:cNvPr>
          <p:cNvSpPr txBox="1"/>
          <p:nvPr/>
        </p:nvSpPr>
        <p:spPr>
          <a:xfrm>
            <a:off x="9622804" y="616530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18. Mai 2021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5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552635"/>
          </a:xfrm>
        </p:spPr>
        <p:txBody>
          <a:bodyPr rtlCol="0"/>
          <a:lstStyle/>
          <a:p>
            <a:pPr rtl="0"/>
            <a:r>
              <a:rPr lang="de-DE" dirty="0"/>
              <a:t>Die in der Zwischenzeit gekochten Penne unterheben.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2216A-D558-4254-93F9-9F3FCEB9E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30" y="2100705"/>
            <a:ext cx="5826224" cy="35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6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86409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Das Ganze in Teller verteilen. Gorgonzolastücke darauf streuen. Bei 140 °C in der Bachröhre kurz überbacken.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522388-9F56-4ECE-BE3C-E92A4057B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36" y="2636912"/>
            <a:ext cx="5073352" cy="31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7 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552635"/>
          </a:xfrm>
        </p:spPr>
        <p:txBody>
          <a:bodyPr rtlCol="0"/>
          <a:lstStyle/>
          <a:p>
            <a:pPr rtl="0"/>
            <a:r>
              <a:rPr lang="de-DE" dirty="0"/>
              <a:t>Tomaten und Salbeiblätter andünsten.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1DA0A8-F6B4-4C51-AB24-9D6DC2FE0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26" y="2109427"/>
            <a:ext cx="5898232" cy="36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8 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86409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Teller aus der Backröhre nehmen, Tomaten und Salbeiblätter darauf verteilen.</a:t>
            </a:r>
          </a:p>
        </p:txBody>
      </p:sp>
      <p:pic>
        <p:nvPicPr>
          <p:cNvPr id="5" name="Grafik 4" descr="&#10;">
            <a:extLst>
              <a:ext uri="{FF2B5EF4-FFF2-40B4-BE49-F238E27FC236}">
                <a16:creationId xmlns:a16="http://schemas.microsoft.com/office/drawing/2014/main" id="{823FC1AA-6137-4113-B924-F86A9F21B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8" y="2420888"/>
            <a:ext cx="5394176" cy="33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Gedeckter und dekorierter Tisch</a:t>
            </a:r>
          </a:p>
        </p:txBody>
      </p:sp>
      <p:pic>
        <p:nvPicPr>
          <p:cNvPr id="4" name="Grafik 3" descr="Ein Bild, das Tisch, Teller, drinnen, Esstisch enthält.&#10;&#10;Automatisch generierte Beschreibung">
            <a:extLst>
              <a:ext uri="{FF2B5EF4-FFF2-40B4-BE49-F238E27FC236}">
                <a16:creationId xmlns:a16="http://schemas.microsoft.com/office/drawing/2014/main" id="{A9E31C4A-EFD4-4DC4-91B3-194E41190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426096"/>
            <a:ext cx="3441982" cy="430247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88EEA0C-AF80-4015-8044-8B3BF0B9C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01" y="1340768"/>
            <a:ext cx="3111614" cy="43024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3DE276C-8365-4403-B37A-5F9821B432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0" b="10086"/>
          <a:stretch/>
        </p:blipFill>
        <p:spPr>
          <a:xfrm>
            <a:off x="5417877" y="1426096"/>
            <a:ext cx="2615952" cy="17281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D77B61-164B-4F26-A74F-80BEE6866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" b="12797"/>
          <a:stretch/>
        </p:blipFill>
        <p:spPr>
          <a:xfrm>
            <a:off x="5901580" y="3143497"/>
            <a:ext cx="2132249" cy="25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Vegane Ernährung – So einfach geht es!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929085-EBF5-495F-A09F-E0367D362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581840"/>
            <a:ext cx="5013193" cy="36943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D602FB-E41E-4066-BBCC-3E65DA041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5730" r="6801" b="5730"/>
          <a:stretch/>
        </p:blipFill>
        <p:spPr>
          <a:xfrm>
            <a:off x="6069768" y="2492896"/>
            <a:ext cx="583264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Das gehört auf einen gesunden veganen Teller: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1189E19C-9317-4E2F-B6F5-CC1BA5F635E9}"/>
              </a:ext>
            </a:extLst>
          </p:cNvPr>
          <p:cNvSpPr txBox="1">
            <a:spLocks/>
          </p:cNvSpPr>
          <p:nvPr/>
        </p:nvSpPr>
        <p:spPr>
          <a:xfrm>
            <a:off x="1141412" y="1600200"/>
            <a:ext cx="10281592" cy="4572000"/>
          </a:xfrm>
          <a:prstGeom prst="roundRect">
            <a:avLst>
              <a:gd name="adj" fmla="val 3098"/>
            </a:avLst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Gemüse und Obst zu jeder Mahlzeit (Vitamine, Mineralstoffe, sekundäre Pflanzenstoffe, Ballaststoffe)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Vollkornprodukte (B-Vitamine, Zink, Eisen, Magnesium)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Pflanzliche Eiweißquellen (Hülsenfrüchte, Getreide, Soja)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Gesunde Pflanzenöle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1,5 – 3 l Wasser am Tag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420145" cy="1295400"/>
          </a:xfrm>
        </p:spPr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Kritische Nährstoffe nicht aus den Augen verlieren!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1189E19C-9317-4E2F-B6F5-CC1BA5F635E9}"/>
              </a:ext>
            </a:extLst>
          </p:cNvPr>
          <p:cNvSpPr txBox="1">
            <a:spLocks/>
          </p:cNvSpPr>
          <p:nvPr/>
        </p:nvSpPr>
        <p:spPr>
          <a:xfrm>
            <a:off x="1141412" y="1600200"/>
            <a:ext cx="10281592" cy="4572000"/>
          </a:xfrm>
          <a:prstGeom prst="roundRect">
            <a:avLst>
              <a:gd name="adj" fmla="val 3098"/>
            </a:avLst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Vitamin B12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Kalzium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Jod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Eisen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0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420145" cy="1295400"/>
          </a:xfrm>
        </p:spPr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Reflexion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1189E19C-9317-4E2F-B6F5-CC1BA5F635E9}"/>
              </a:ext>
            </a:extLst>
          </p:cNvPr>
          <p:cNvSpPr txBox="1">
            <a:spLocks/>
          </p:cNvSpPr>
          <p:nvPr/>
        </p:nvSpPr>
        <p:spPr>
          <a:xfrm>
            <a:off x="1141412" y="1600200"/>
            <a:ext cx="10281592" cy="4572000"/>
          </a:xfrm>
          <a:prstGeom prst="roundRect">
            <a:avLst>
              <a:gd name="adj" fmla="val 3098"/>
            </a:avLst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In eigenen Worten!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2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9,84 € - vielen Dank für Eure Unterstützung über Gooding! -  Kinderklinikkonzerte">
            <a:extLst>
              <a:ext uri="{FF2B5EF4-FFF2-40B4-BE49-F238E27FC236}">
                <a16:creationId xmlns:a16="http://schemas.microsoft.com/office/drawing/2014/main" id="{A3B9534C-04B1-4DE1-83CB-DD60A8B83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1228" r="8333" b="18691"/>
          <a:stretch/>
        </p:blipFill>
        <p:spPr bwMode="auto">
          <a:xfrm>
            <a:off x="2998068" y="476672"/>
            <a:ext cx="5256584" cy="53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b="1" dirty="0">
                <a:solidFill>
                  <a:schemeClr val="accent3"/>
                </a:solidFill>
              </a:rPr>
              <a:t>Ausgabe des Leittextes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/>
              <a:t>Genaues Lesen</a:t>
            </a:r>
          </a:p>
          <a:p>
            <a:pPr rtl="0"/>
            <a:r>
              <a:rPr lang="de-DE" dirty="0"/>
              <a:t>Unterstreichen des Thema</a:t>
            </a:r>
          </a:p>
          <a:p>
            <a:pPr rtl="0"/>
            <a:r>
              <a:rPr lang="de-DE" dirty="0"/>
              <a:t>Unterstreichen der Schlüsselwörter</a:t>
            </a:r>
          </a:p>
          <a:p>
            <a:pPr lvl="1"/>
            <a:r>
              <a:rPr lang="de-DE" dirty="0"/>
              <a:t>Vegetarisch, fleischlos, bewusste und ausgewogene Ernährung, Vorteile, Formen, …</a:t>
            </a:r>
          </a:p>
          <a:p>
            <a:pPr rtl="0"/>
            <a:r>
              <a:rPr lang="de-DE" dirty="0"/>
              <a:t>Überblick verschaffen</a:t>
            </a:r>
          </a:p>
          <a:p>
            <a:pPr marL="0" indent="0" rtl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b="1" dirty="0">
                <a:solidFill>
                  <a:schemeClr val="accent3"/>
                </a:solidFill>
              </a:rPr>
              <a:t>Nötige Arbeiten vor der Zubereitung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71FB3B-79B5-49BC-8ABF-81244EFB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Rezept auswählen</a:t>
            </a:r>
          </a:p>
          <a:p>
            <a:r>
              <a:rPr lang="de-DE" dirty="0"/>
              <a:t>Einkaufszettel</a:t>
            </a:r>
          </a:p>
          <a:p>
            <a:r>
              <a:rPr lang="de-DE" dirty="0"/>
              <a:t>Arbeitsplan</a:t>
            </a:r>
          </a:p>
          <a:p>
            <a:r>
              <a:rPr lang="de-DE" dirty="0"/>
              <a:t>Deko- und Eindeckplan</a:t>
            </a:r>
          </a:p>
          <a:p>
            <a:r>
              <a:rPr lang="de-DE" dirty="0"/>
              <a:t>Einladungskarte</a:t>
            </a:r>
          </a:p>
          <a:p>
            <a:r>
              <a:rPr lang="de-DE" dirty="0"/>
              <a:t>Tischkärtchen, …</a:t>
            </a:r>
          </a:p>
          <a:p>
            <a:r>
              <a:rPr lang="de-DE" dirty="0"/>
              <a:t>Servietten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b="1" dirty="0">
                <a:solidFill>
                  <a:schemeClr val="accent3"/>
                </a:solidFill>
              </a:rPr>
              <a:t>Projektmappe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10281592" cy="4572000"/>
          </a:xfrm>
        </p:spPr>
        <p:txBody>
          <a:bodyPr rtlCol="0"/>
          <a:lstStyle/>
          <a:p>
            <a:pPr rtl="0"/>
            <a:r>
              <a:rPr lang="de-DE" dirty="0"/>
              <a:t>Erstellen der Projektmappe</a:t>
            </a:r>
          </a:p>
          <a:p>
            <a:pPr rtl="0"/>
            <a:r>
              <a:rPr lang="de-DE" dirty="0"/>
              <a:t>Regeln zum Erstellen</a:t>
            </a:r>
          </a:p>
          <a:p>
            <a:pPr rtl="0"/>
            <a:r>
              <a:rPr lang="de-DE" dirty="0"/>
              <a:t>Inhalt</a:t>
            </a:r>
          </a:p>
          <a:p>
            <a:pPr rtl="0"/>
            <a:r>
              <a:rPr lang="de-DE" dirty="0"/>
              <a:t>Bilder</a:t>
            </a:r>
          </a:p>
          <a:p>
            <a:pPr rtl="0"/>
            <a:r>
              <a:rPr lang="de-DE" dirty="0"/>
              <a:t>…</a:t>
            </a:r>
          </a:p>
          <a:p>
            <a:pPr rtl="0"/>
            <a:endParaRPr lang="de-DE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692696"/>
            <a:ext cx="9751060" cy="755104"/>
          </a:xfrm>
        </p:spPr>
        <p:txBody>
          <a:bodyPr rtlCol="0"/>
          <a:lstStyle/>
          <a:p>
            <a:pPr rtl="0"/>
            <a:r>
              <a:rPr lang="de-DE" b="1" dirty="0">
                <a:solidFill>
                  <a:schemeClr val="accent3"/>
                </a:solidFill>
              </a:rPr>
              <a:t>Zubereitung Schritt für Schritt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F9947EA-B652-4687-BEFF-ADAE3804F4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2337550"/>
            <a:ext cx="5308880" cy="3395706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B1F6E8F-5B50-428D-A362-0E68CAE4F362}"/>
              </a:ext>
            </a:extLst>
          </p:cNvPr>
          <p:cNvSpPr txBox="1">
            <a:spLocks/>
          </p:cNvSpPr>
          <p:nvPr/>
        </p:nvSpPr>
        <p:spPr>
          <a:xfrm>
            <a:off x="1141412" y="1447800"/>
            <a:ext cx="9751060" cy="7551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dirty="0">
              <a:solidFill>
                <a:schemeClr val="accent3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AC83CE8-2401-4D6D-96E0-B556503C24EA}"/>
              </a:ext>
            </a:extLst>
          </p:cNvPr>
          <p:cNvSpPr txBox="1">
            <a:spLocks/>
          </p:cNvSpPr>
          <p:nvPr/>
        </p:nvSpPr>
        <p:spPr>
          <a:xfrm>
            <a:off x="1151716" y="1582446"/>
            <a:ext cx="9751060" cy="53265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0000" lnSpcReduction="2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accent1"/>
                </a:solidFill>
              </a:rPr>
              <a:t>Penne mit Gorgonzola, Parmesan, </a:t>
            </a:r>
            <a:r>
              <a:rPr lang="de-DE" b="1" dirty="0" err="1">
                <a:solidFill>
                  <a:schemeClr val="accent1"/>
                </a:solidFill>
              </a:rPr>
              <a:t>Cherrytomaten</a:t>
            </a:r>
            <a:r>
              <a:rPr lang="de-DE" b="1" dirty="0">
                <a:solidFill>
                  <a:schemeClr val="accent1"/>
                </a:solidFill>
              </a:rPr>
              <a:t> und Salbei</a:t>
            </a:r>
          </a:p>
        </p:txBody>
      </p:sp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1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552635"/>
          </a:xfrm>
        </p:spPr>
        <p:txBody>
          <a:bodyPr rtlCol="0"/>
          <a:lstStyle/>
          <a:p>
            <a:pPr rtl="0"/>
            <a:r>
              <a:rPr lang="de-DE" dirty="0"/>
              <a:t>Die Zwiebel schälen und fein schneiden.</a:t>
            </a:r>
          </a:p>
        </p:txBody>
      </p:sp>
      <p:pic>
        <p:nvPicPr>
          <p:cNvPr id="4" name="Grafik 3" descr="&#10;">
            <a:extLst>
              <a:ext uri="{FF2B5EF4-FFF2-40B4-BE49-F238E27FC236}">
                <a16:creationId xmlns:a16="http://schemas.microsoft.com/office/drawing/2014/main" id="{0FDBD4DE-7E22-4768-9DD4-B79B2117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109427"/>
            <a:ext cx="6114256" cy="3744982"/>
          </a:xfrm>
          <a:prstGeom prst="rect">
            <a:avLst/>
          </a:prstGeom>
        </p:spPr>
      </p:pic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EA291017-A995-4016-B842-A0D67208E6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10" t="44637" r="2414" b="1524"/>
          <a:stretch/>
        </p:blipFill>
        <p:spPr>
          <a:xfrm>
            <a:off x="9026150" y="2780928"/>
            <a:ext cx="190161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2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552635"/>
          </a:xfrm>
        </p:spPr>
        <p:txBody>
          <a:bodyPr rtlCol="0"/>
          <a:lstStyle/>
          <a:p>
            <a:pPr rtl="0"/>
            <a:r>
              <a:rPr lang="de-DE" dirty="0"/>
              <a:t>Die gehackte Zwiebel in die Bratpfanne geben und andünsten.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EB75E2-F9EB-4F4F-8031-2DB6A7227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96" y="2109427"/>
            <a:ext cx="5898232" cy="36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3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552635"/>
          </a:xfrm>
        </p:spPr>
        <p:txBody>
          <a:bodyPr rtlCol="0"/>
          <a:lstStyle/>
          <a:p>
            <a:pPr rtl="0"/>
            <a:r>
              <a:rPr lang="de-DE" dirty="0"/>
              <a:t>Sobald die Zwiebel goldbraun ist die Sahne angießen.</a:t>
            </a:r>
          </a:p>
        </p:txBody>
      </p:sp>
      <p:pic>
        <p:nvPicPr>
          <p:cNvPr id="4" name="Grafik 3" descr="&#10;">
            <a:extLst>
              <a:ext uri="{FF2B5EF4-FFF2-40B4-BE49-F238E27FC236}">
                <a16:creationId xmlns:a16="http://schemas.microsoft.com/office/drawing/2014/main" id="{746E8317-9EEE-4533-B695-C25BB0883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0" y="2109427"/>
            <a:ext cx="5826224" cy="35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/>
                </a:solidFill>
              </a:rPr>
              <a:t>Schritt 4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1141412" y="1556792"/>
            <a:ext cx="10425608" cy="552635"/>
          </a:xfrm>
        </p:spPr>
        <p:txBody>
          <a:bodyPr rtlCol="0"/>
          <a:lstStyle/>
          <a:p>
            <a:pPr rtl="0"/>
            <a:r>
              <a:rPr lang="de-DE" dirty="0"/>
              <a:t>Den geriebenen Parmesan einrühren.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615E39-8477-4E92-B63C-06835E04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00" y="2109427"/>
            <a:ext cx="5898232" cy="36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chrezepte 16 : 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63_TF02787942.potx" id="{1272807B-B12C-43A6-A460-40C151FE77EE}" vid="{038ECE46-410B-4D4C-AF7F-BA2D08188480}"/>
    </a:ext>
  </a:extLst>
</a:theme>
</file>

<file path=ppt/theme/theme2.xml><?xml version="1.0" encoding="utf-8"?>
<a:theme xmlns:a="http://schemas.openxmlformats.org/drawingml/2006/main" name="Office-Design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Frischkost-Präsentation (Breitbild)</Template>
  <TotalTime>0</TotalTime>
  <Words>279</Words>
  <Application>Microsoft Office PowerPoint</Application>
  <PresentationFormat>Benutzerdefiniert</PresentationFormat>
  <Paragraphs>76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Constantia</vt:lpstr>
      <vt:lpstr>Kochrezepte 16 : 9</vt:lpstr>
      <vt:lpstr>Übungsprojekt Ernährung und Soziales</vt:lpstr>
      <vt:lpstr>Ausgabe des Leittextes</vt:lpstr>
      <vt:lpstr>Nötige Arbeiten vor der Zubereitung</vt:lpstr>
      <vt:lpstr>Projektmappe</vt:lpstr>
      <vt:lpstr>Zubereitung Schritt für Schritt</vt:lpstr>
      <vt:lpstr>Schritt 1</vt:lpstr>
      <vt:lpstr>Schritt 2</vt:lpstr>
      <vt:lpstr>Schritt 3</vt:lpstr>
      <vt:lpstr>Schritt 4</vt:lpstr>
      <vt:lpstr>Schritt 5</vt:lpstr>
      <vt:lpstr>Schritt 6</vt:lpstr>
      <vt:lpstr>Schritt 7 </vt:lpstr>
      <vt:lpstr>Schritt 8 </vt:lpstr>
      <vt:lpstr>Gedeckter und dekorierter Tisch</vt:lpstr>
      <vt:lpstr>Vegane Ernährung – So einfach geht es!</vt:lpstr>
      <vt:lpstr>Das gehört auf einen gesunden veganen Teller:</vt:lpstr>
      <vt:lpstr>Kritische Nährstoffe nicht aus den Augen verlieren!</vt:lpstr>
      <vt:lpstr>Reflexion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Übungsprojekt Ernährung und Soziales</dc:title>
  <dc:creator>Martina Schreiter</dc:creator>
  <cp:lastModifiedBy>Martina Schreiter</cp:lastModifiedBy>
  <cp:revision>5</cp:revision>
  <dcterms:created xsi:type="dcterms:W3CDTF">2021-05-17T12:25:08Z</dcterms:created>
  <dcterms:modified xsi:type="dcterms:W3CDTF">2022-02-09T16:50:00Z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